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83" r:id="rId1"/>
  </p:sldMasterIdLst>
  <p:notesMasterIdLst>
    <p:notesMasterId r:id="rId3"/>
  </p:notesMasterIdLst>
  <p:handoutMasterIdLst>
    <p:handoutMasterId r:id="rId4"/>
  </p:handoutMasterIdLst>
  <p:sldIdLst>
    <p:sldId id="71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4830" autoAdjust="0"/>
  </p:normalViewPr>
  <p:slideViewPr>
    <p:cSldViewPr snapToGrid="0" snapToObjects="1">
      <p:cViewPr varScale="1">
        <p:scale>
          <a:sx n="79" d="100"/>
          <a:sy n="79" d="100"/>
        </p:scale>
        <p:origin x="76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152"/>
    </p:cViewPr>
  </p:sorterViewPr>
  <p:notesViewPr>
    <p:cSldViewPr snapToGrid="0" snapToObjects="1">
      <p:cViewPr varScale="1">
        <p:scale>
          <a:sx n="59" d="100"/>
          <a:sy n="59" d="100"/>
        </p:scale>
        <p:origin x="259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814DA-EBF8-4498-8F60-0F7038AF8B69}" type="datetimeFigureOut">
              <a:rPr lang="en-US" smtClean="0"/>
              <a:t>7/1/2020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08E63-D552-443B-AC40-55D64B49B84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99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F7B4F-9836-BD44-A7D1-705A705D8F8E}" type="datetimeFigureOut">
              <a:rPr lang="en-US" smtClean="0"/>
              <a:t>7/1/2020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9270B-A467-0646-B4D2-4311189B8D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2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9270B-A467-0646-B4D2-4311189B8D8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6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/>
          <a:lstStyle/>
          <a:p>
            <a:fld id="{8B62300D-25B3-4603-86C9-4CB776489F00}" type="datetime2">
              <a:rPr lang="en-US" smtClean="0"/>
              <a:t>Wednesday, July 1,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/>
          <a:lstStyle/>
          <a:p>
            <a:fld id="{C6314AD9-FCC8-48B7-B85B-012A91320DFF}" type="datetime2">
              <a:rPr lang="en-US" smtClean="0"/>
              <a:t>Wednesday, July 1, 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/>
          <a:lstStyle/>
          <a:p>
            <a:fld id="{3182DC50-D5DB-4F94-B367-9876CD2C4012}" type="datetime2">
              <a:rPr lang="en-US" smtClean="0"/>
              <a:t>Wednesday, July 1,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92EB412-E790-42EA-81FE-2925D3A43D91}" type="datetime2">
              <a:rPr lang="en-US" smtClean="0"/>
              <a:t>Wednesday, July 1,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/>
          <a:lstStyle/>
          <a:p>
            <a:fld id="{A56EEE0E-EDB0-4D84-86B0-50833DF22902}" type="datetime2">
              <a:rPr lang="en-US" smtClean="0"/>
              <a:t>Wednesday, July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/>
          <a:lstStyle/>
          <a:p>
            <a:fld id="{5114372C-B5AB-4C39-B273-B99224EB4DD5}" type="datetime2">
              <a:rPr lang="en-US" smtClean="0"/>
              <a:t>Wednesday, July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2400" y="2819400"/>
            <a:ext cx="1206500" cy="1206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88017" y="726141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Friday, May 16, 2014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/>
          <a:lstStyle/>
          <a:p>
            <a:fld id="{213E253B-1893-4367-8BAE-DF4BC10DC578}" type="datetime2">
              <a:rPr lang="en-US" smtClean="0"/>
              <a:t>Wednesday, July 1, 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6482316" y="6249002"/>
            <a:ext cx="25189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alpha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 dirty="0"/>
              <a:t>Thursday, June 18, 2020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98520E1-24B7-4E6E-B413-D9576E724D31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472871966"/>
              </p:ext>
            </p:extLst>
          </p:nvPr>
        </p:nvGraphicFramePr>
        <p:xfrm>
          <a:off x="1588" y="6237288"/>
          <a:ext cx="125412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Acrobat Document" r:id="rId22" imgW="4838521" imgH="2371344" progId="AcroExch.Document.DC">
                  <p:embed/>
                </p:oleObj>
              </mc:Choice>
              <mc:Fallback>
                <p:oleObj name="Acrobat Document" r:id="rId22" imgW="4838521" imgH="2371344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7AB4830-E8B5-4329-AFBC-99D2B39EF5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6237288"/>
                        <a:ext cx="1254125" cy="614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8" descr="Image result for university of copenhagen">
            <a:extLst>
              <a:ext uri="{FF2B5EF4-FFF2-40B4-BE49-F238E27FC236}">
                <a16:creationId xmlns:a16="http://schemas.microsoft.com/office/drawing/2014/main" id="{3226CD39-02D9-42E5-B14E-767099A1DE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15" y="6229345"/>
            <a:ext cx="616227" cy="61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84" r:id="rId1"/>
    <p:sldLayoutId id="2147484385" r:id="rId2"/>
    <p:sldLayoutId id="2147484386" r:id="rId3"/>
    <p:sldLayoutId id="2147484387" r:id="rId4"/>
    <p:sldLayoutId id="2147484388" r:id="rId5"/>
    <p:sldLayoutId id="2147484389" r:id="rId6"/>
    <p:sldLayoutId id="2147484390" r:id="rId7"/>
    <p:sldLayoutId id="2147484391" r:id="rId8"/>
    <p:sldLayoutId id="2147484392" r:id="rId9"/>
    <p:sldLayoutId id="2147484393" r:id="rId10"/>
    <p:sldLayoutId id="2147484394" r:id="rId11"/>
    <p:sldLayoutId id="2147484395" r:id="rId12"/>
    <p:sldLayoutId id="2147484396" r:id="rId13"/>
    <p:sldLayoutId id="2147484397" r:id="rId14"/>
    <p:sldLayoutId id="2147484398" r:id="rId15"/>
    <p:sldLayoutId id="2147484399" r:id="rId16"/>
    <p:sldLayoutId id="2147484400" r:id="rId17"/>
    <p:sldLayoutId id="2147484401" r:id="rId18"/>
    <p:sldLayoutId id="2147484402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02556A-4705-4D36-8F3F-C6D6D3E06EEB}"/>
              </a:ext>
            </a:extLst>
          </p:cNvPr>
          <p:cNvGrpSpPr/>
          <p:nvPr/>
        </p:nvGrpSpPr>
        <p:grpSpPr>
          <a:xfrm>
            <a:off x="-7371" y="3602558"/>
            <a:ext cx="2913560" cy="3255445"/>
            <a:chOff x="148274" y="3602558"/>
            <a:chExt cx="2913560" cy="325544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588AE58-095B-45AE-BA43-29E8B52D0D8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978" y="3929976"/>
              <a:ext cx="2788597" cy="2928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FB5AC1-5577-4266-99D1-4F91E2D64AE4}"/>
                </a:ext>
              </a:extLst>
            </p:cNvPr>
            <p:cNvSpPr txBox="1"/>
            <p:nvPr/>
          </p:nvSpPr>
          <p:spPr>
            <a:xfrm>
              <a:off x="148274" y="3602558"/>
              <a:ext cx="2913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Max Entropy Testing (our solution)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85F1F7E-C85D-46E5-B3BC-D2FA6B6987F0}"/>
              </a:ext>
            </a:extLst>
          </p:cNvPr>
          <p:cNvGrpSpPr/>
          <p:nvPr/>
        </p:nvGrpSpPr>
        <p:grpSpPr>
          <a:xfrm>
            <a:off x="3252855" y="3599317"/>
            <a:ext cx="2788597" cy="3239227"/>
            <a:chOff x="3252855" y="3599317"/>
            <a:chExt cx="2788597" cy="323922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3F223A17-33C1-47E5-A28C-D5CBF723FF9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855" y="3910517"/>
              <a:ext cx="2788597" cy="2928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E19EEA-B30B-492C-9470-A6C7D54C57FD}"/>
                </a:ext>
              </a:extLst>
            </p:cNvPr>
            <p:cNvSpPr txBox="1"/>
            <p:nvPr/>
          </p:nvSpPr>
          <p:spPr>
            <a:xfrm>
              <a:off x="3947524" y="3599317"/>
              <a:ext cx="135919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Array Testing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E64C915-28AA-4C10-A887-93C23B56527D}"/>
              </a:ext>
            </a:extLst>
          </p:cNvPr>
          <p:cNvGrpSpPr/>
          <p:nvPr/>
        </p:nvGrpSpPr>
        <p:grpSpPr>
          <a:xfrm>
            <a:off x="6265188" y="3586348"/>
            <a:ext cx="2788597" cy="3252198"/>
            <a:chOff x="6206820" y="3586348"/>
            <a:chExt cx="2788597" cy="325219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237A9CA3-B2B8-4403-A0CA-9750BD634B5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6820" y="3910519"/>
              <a:ext cx="2788597" cy="2928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009F0E-42C7-4AAA-B4B0-3A8D40FB5E20}"/>
                </a:ext>
              </a:extLst>
            </p:cNvPr>
            <p:cNvSpPr txBox="1"/>
            <p:nvPr/>
          </p:nvSpPr>
          <p:spPr>
            <a:xfrm>
              <a:off x="6882177" y="3586348"/>
              <a:ext cx="14951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Individual Testing</a:t>
              </a:r>
            </a:p>
          </p:txBody>
        </p:sp>
      </p:grpSp>
      <p:pic>
        <p:nvPicPr>
          <p:cNvPr id="3080" name="Picture 8">
            <a:extLst>
              <a:ext uri="{FF2B5EF4-FFF2-40B4-BE49-F238E27FC236}">
                <a16:creationId xmlns:a16="http://schemas.microsoft.com/office/drawing/2014/main" id="{17EF6A64-54FD-4067-9B18-A7721A8E9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4" y="9728"/>
            <a:ext cx="7540714" cy="343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80292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155029</TotalTime>
  <Words>12</Words>
  <Application>Microsoft Office PowerPoint</Application>
  <PresentationFormat>On-screen Show (4:3)</PresentationFormat>
  <Paragraphs>4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Century Gothic</vt:lpstr>
      <vt:lpstr>Wingdings 2</vt:lpstr>
      <vt:lpstr>Plaza</vt:lpstr>
      <vt:lpstr>Acrobat Document</vt:lpstr>
      <vt:lpstr>PowerPoint Presentation</vt:lpstr>
    </vt:vector>
  </TitlesOfParts>
  <Company>IPAC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All Galaxies the Same?</dc:title>
  <dc:creator>Charles Steinhardt</dc:creator>
  <cp:lastModifiedBy>Charles Steinhardt</cp:lastModifiedBy>
  <cp:revision>289</cp:revision>
  <dcterms:created xsi:type="dcterms:W3CDTF">2014-01-02T18:23:37Z</dcterms:created>
  <dcterms:modified xsi:type="dcterms:W3CDTF">2020-06-30T22:43:31Z</dcterms:modified>
</cp:coreProperties>
</file>